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7" r:id="rId3"/>
    <p:sldId id="268" r:id="rId4"/>
    <p:sldId id="269" r:id="rId5"/>
    <p:sldId id="270" r:id="rId6"/>
    <p:sldId id="271" r:id="rId7"/>
    <p:sldId id="276" r:id="rId8"/>
    <p:sldId id="277" r:id="rId9"/>
    <p:sldId id="278" r:id="rId10"/>
    <p:sldId id="279" r:id="rId11"/>
    <p:sldId id="281" r:id="rId12"/>
    <p:sldId id="280" r:id="rId13"/>
    <p:sldId id="272" r:id="rId14"/>
    <p:sldId id="273" r:id="rId15"/>
    <p:sldId id="274" r:id="rId16"/>
    <p:sldId id="275" r:id="rId17"/>
    <p:sldId id="282" r:id="rId18"/>
  </p:sldIdLst>
  <p:sldSz cx="9144000" cy="5143500" type="screen16x9"/>
  <p:notesSz cx="6858000" cy="9144000"/>
  <p:embeddedFontLst>
    <p:embeddedFont>
      <p:font typeface="Robot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86" autoAdjust="0"/>
    <p:restoredTop sz="94660"/>
  </p:normalViewPr>
  <p:slideViewPr>
    <p:cSldViewPr snapToGrid="0">
      <p:cViewPr>
        <p:scale>
          <a:sx n="100" d="100"/>
          <a:sy n="100" d="100"/>
        </p:scale>
        <p:origin x="-1008" y="-23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488822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428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445651"/>
            <a:ext cx="8222100" cy="116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 Project - Synopsis on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>
              <a:buSzPts val="990"/>
            </a:pP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GB" sz="28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File Storage System Using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sz="288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GB" sz="288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80" b="1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"Revolutionizing storage, one file at a time."</a:t>
            </a:r>
            <a:endParaRPr sz="2880"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715926"/>
            <a:ext cx="8222100" cy="20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By,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Chaithra</a:t>
            </a: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L ( 4AI22CD010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Nidhi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 </a:t>
            </a:r>
            <a:r>
              <a:rPr lang="en-GB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Baraker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( 4AI22CD037 )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Shreya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S ( 4AI22CD049 )</a:t>
            </a:r>
            <a:endParaRPr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Shwetha</a:t>
            </a: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M (4AI22CD050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</a:t>
            </a: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Guidance of 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									       </a:t>
            </a:r>
            <a:r>
              <a:rPr lang="en-GB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Adarsh M J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50" y="64025"/>
            <a:ext cx="1352225" cy="138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2184" y="-101910"/>
            <a:ext cx="1672366" cy="16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1686050" y="213425"/>
            <a:ext cx="49728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Dept. of CS&amp;E ( DATA SCIENCE)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Adichunchanagiri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Institute of Technology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 err="1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Chikkamagaluru</a:t>
            </a:r>
            <a:r>
              <a:rPr lang="en-GB" sz="1800" b="1" dirty="0"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 - 577102</a:t>
            </a:r>
            <a:endParaRPr sz="1800" b="1" dirty="0"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277815"/>
            <a:ext cx="6080369" cy="291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88798" y="4257235"/>
            <a:ext cx="177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 Uploaded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324600" y="1455420"/>
            <a:ext cx="76200" cy="914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79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280160"/>
            <a:ext cx="7439660" cy="2583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21180" y="4099560"/>
            <a:ext cx="47396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:File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Metadata Records with IPFS Hash in MongoDB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30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1301262"/>
            <a:ext cx="6045200" cy="3059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37692" y="4548554"/>
            <a:ext cx="36341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 Files uploaded in </a:t>
            </a:r>
            <a:r>
              <a:rPr lang="en-GB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6271846" y="1508760"/>
            <a:ext cx="98474" cy="7620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23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Achieved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Successfully stored files on IPFS, ensuring decentralization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IPFS hashes for file retrieval, demonstrating transparency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 communication between the frontend, backend,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and MongoDB.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showing upload success with IPFS hash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secure and efficient file retrieval process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Achievements: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security and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reliability.Delivered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scalable solution with minimal resource usage.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27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Issues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difficulties integrating Flask with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Thoroughly explored API documentation and optimized requests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CORS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Policies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Encountered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frontend-backend communication restrictions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Configured Flask to handle cross-origin requests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 Limitations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Large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 caused upload failures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Introduced compression techniques and chunked uploads.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04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 advanced user authentication and file encryption for added security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Allow secure, token-based file sharing between users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Mobile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Develop a mobile application for on-the-go access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Support for handling larger files and multi-user operations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Explore integrating smart contracts for file verification.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45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The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Decentralized File Storage System successfully demonstrates the benefits of leveraging IPFS,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MongoDB for secure, reliable file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storage.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addresses key challenges of centralized storage, offering a modern, decentralized alternative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Takeaway: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The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lays a strong foundation for future enhancements in decentralized data management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Pioneering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future where data is more secure, accessible, and transparent for everyone.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2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endParaRPr lang="en-GB" dirty="0" smtClean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endParaRPr lang="en-GB" dirty="0" smtClean="0"/>
          </a:p>
          <a:p>
            <a:pPr marL="114300" indent="0" algn="ctr">
              <a:buNone/>
            </a:pPr>
            <a:endParaRPr lang="en-GB" dirty="0"/>
          </a:p>
          <a:p>
            <a:pPr marL="114300" indent="0" algn="ctr">
              <a:buNone/>
            </a:pPr>
            <a:r>
              <a:rPr lang="en-GB" dirty="0" smtClean="0"/>
              <a:t>THANK YOU!!!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082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977" y="410000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systems are prone to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breaches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High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points of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failure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decentralized file storage system to ensure: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integrity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access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scalability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Decentralization Matters</a:t>
            </a:r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Data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stored across multiple nodes, ensuring redundancy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11430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reliability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security.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193323" y="914400"/>
            <a:ext cx="2684584" cy="268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617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the project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Areas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secure, user-friendly interface for file storage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Utilize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IPFS (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InterPlanetary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System)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decentralized storage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for storing metadata and user-related data securely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robust backend to ensure seamless data flow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Benefits: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Transparency: No hidden data modifications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Efficiency: Lower maintenance costs compared to centralized systems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Supports users as the network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grows.</a:t>
            </a:r>
          </a:p>
          <a:p>
            <a:pPr marL="114300" indent="0">
              <a:buNone/>
            </a:pPr>
            <a:r>
              <a:rPr lang="en-IN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:Transform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individuals and organizations store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 data securely.</a:t>
            </a:r>
          </a:p>
        </p:txBody>
      </p:sp>
    </p:spTree>
    <p:extLst>
      <p:ext uri="{BB962C8B-B14F-4D97-AF65-F5344CB8AC3E}">
        <p14:creationId xmlns:p14="http://schemas.microsoft.com/office/powerpoint/2010/main" val="259599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Design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Components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 interface with login, file upload, and confirmation pages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Flask-based API for handling file uploads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Files 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decentralized accessibility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MongoDB for storing metadata such as user information, file details, and IPFS hashes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 Diagram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Uploads a file through the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Validates and interacts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IPFS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Stores the file, returning an IPFS hash for retrieval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Stores file metadata (user, date, IPFS hash) for tracking and management.</a:t>
            </a:r>
          </a:p>
        </p:txBody>
      </p:sp>
    </p:spTree>
    <p:extLst>
      <p:ext uri="{BB962C8B-B14F-4D97-AF65-F5344CB8AC3E}">
        <p14:creationId xmlns:p14="http://schemas.microsoft.com/office/powerpoint/2010/main" val="17188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92" y="433446"/>
            <a:ext cx="8520600" cy="607800"/>
          </a:xfrm>
        </p:spPr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Requirements</a:t>
            </a:r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z="1200" b="1" dirty="0"/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user needs for secure, reliable file storage.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Plan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architecture and ensure modular design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Process:</a:t>
            </a:r>
          </a:p>
          <a:p>
            <a:pPr marL="114300" indent="0">
              <a:buNone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Build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interfaces for interaction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Develop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Flask-based backend API for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operations.</a:t>
            </a:r>
          </a:p>
          <a:p>
            <a:pPr marL="114300" indent="0">
              <a:buNone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Integrate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for metadata management.</a:t>
            </a:r>
            <a:endParaRPr lang="en-IN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 Validation</a:t>
            </a:r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Conduct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rigorous tests to identify and resolve bugs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Deployment:</a:t>
            </a:r>
          </a:p>
          <a:p>
            <a:pPr marL="114300" indent="0"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Ensure 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runs smoothly and meets user expectations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</a:t>
            </a:r>
            <a:r>
              <a:rPr lang="en-IN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r>
              <a:rPr lang="en-IN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HTML, CSS,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Flask (Python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API,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IPFS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</a:t>
            </a:r>
            <a:r>
              <a:rPr lang="en-IN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680" y="541021"/>
            <a:ext cx="3909060" cy="3304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218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Backend: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with the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 for seamless file uploads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Enabled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and reliable </a:t>
            </a:r>
            <a:r>
              <a:rPr lang="en-IN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communicationbetween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frontend 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IPFS and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MongoDB.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and file upload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pages.Real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-time feedback for file upload success or error messages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</a:p>
          <a:p>
            <a:pPr marL="114300" indent="0">
              <a:buNone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Files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stored on IPFS via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Pinata.IPFS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hash returned for each file, ensuring immutability and transparency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</a:t>
            </a:r>
          </a:p>
          <a:p>
            <a:pPr marL="114300" indent="0"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MongoDB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storing user data, file metadata, and IPFS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hashes.Ensures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fast and efficient retrieval of file information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720" y="356919"/>
            <a:ext cx="3618914" cy="211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49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908" y="1044901"/>
            <a:ext cx="6611815" cy="317402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77661" y="4218924"/>
            <a:ext cx="18756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 Login Page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03220" y="2301240"/>
            <a:ext cx="929640" cy="8382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83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969" y="1079696"/>
            <a:ext cx="8534400" cy="275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80492" y="3998424"/>
            <a:ext cx="4325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Flask Development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Ready for Testing</a:t>
            </a: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37260" y="1767840"/>
            <a:ext cx="388620" cy="9144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80492" y="1722120"/>
            <a:ext cx="372208" cy="13716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937260" y="2034540"/>
            <a:ext cx="388620" cy="12192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89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90" y="1008183"/>
            <a:ext cx="7151077" cy="2828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90900" y="4027463"/>
            <a:ext cx="2455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 : Uploading File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7284720" y="1184909"/>
            <a:ext cx="167640" cy="4953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63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736</Words>
  <Application>Microsoft Office PowerPoint</Application>
  <PresentationFormat>On-screen Show (16:9)</PresentationFormat>
  <Paragraphs>126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Wingdings</vt:lpstr>
      <vt:lpstr>Times New Roman</vt:lpstr>
      <vt:lpstr>Roboto</vt:lpstr>
      <vt:lpstr>Geometric</vt:lpstr>
      <vt:lpstr>Mini Project - Synopsis on        “Decentralized File Storage System Using Blockchain” "Revolutionizing storage, one file at a time."</vt:lpstr>
      <vt:lpstr>Problem Statement</vt:lpstr>
      <vt:lpstr>Scope of the project</vt:lpstr>
      <vt:lpstr>Project Design</vt:lpstr>
      <vt:lpstr>Methodology</vt:lpstr>
      <vt:lpstr>Implementation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Faced</vt:lpstr>
      <vt:lpstr>Future Work</vt:lpstr>
      <vt:lpstr>Conclusion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- Synopsis on                                     “            “</dc:title>
  <dc:creator>Nidhi H Baraker</dc:creator>
  <cp:lastModifiedBy>Lenovo</cp:lastModifiedBy>
  <cp:revision>28</cp:revision>
  <dcterms:modified xsi:type="dcterms:W3CDTF">2024-12-19T16:59:05Z</dcterms:modified>
</cp:coreProperties>
</file>